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40565-73E8-4D97-9176-3B1A74929914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F052-3B77-4DC1-AA1E-1ADFD16EFB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3089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2F052-3B77-4DC1-AA1E-1ADFD16EFBC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626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68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02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898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150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1634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92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609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6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29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8325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081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8CA99-FCD1-4720-ABC6-5E44578B02EA}" type="datetimeFigureOut">
              <a:rPr lang="it-IT" smtClean="0"/>
              <a:t>14/05/2015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D4C1F-6B7C-4A43-BE83-84785252BB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311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288615"/>
              </p:ext>
            </p:extLst>
          </p:nvPr>
        </p:nvGraphicFramePr>
        <p:xfrm>
          <a:off x="107504" y="1265416"/>
          <a:ext cx="8893492" cy="3144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6930"/>
                <a:gridCol w="852805"/>
                <a:gridCol w="660718"/>
                <a:gridCol w="1027430"/>
                <a:gridCol w="662305"/>
                <a:gridCol w="814705"/>
                <a:gridCol w="855980"/>
                <a:gridCol w="697230"/>
                <a:gridCol w="994092"/>
                <a:gridCol w="684530"/>
                <a:gridCol w="8067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Configurazione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Meccanismo di</a:t>
                      </a:r>
                    </a:p>
                    <a:p>
                      <a:pPr algn="ctr"/>
                      <a:r>
                        <a:rPr lang="it-IT" sz="800" b="1" dirty="0" smtClean="0"/>
                        <a:t>coordinamento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Parte</a:t>
                      </a:r>
                    </a:p>
                    <a:p>
                      <a:pPr algn="ctr"/>
                      <a:r>
                        <a:rPr lang="it-IT" sz="800" b="1" dirty="0" smtClean="0"/>
                        <a:t>principale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Posizioni</a:t>
                      </a:r>
                    </a:p>
                    <a:p>
                      <a:pPr algn="ctr"/>
                      <a:r>
                        <a:rPr lang="it-IT" sz="800" b="1" dirty="0" smtClean="0"/>
                        <a:t>individuali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Macro-</a:t>
                      </a:r>
                    </a:p>
                    <a:p>
                      <a:pPr algn="ctr"/>
                      <a:r>
                        <a:rPr lang="it-IT" sz="800" b="1" dirty="0" smtClean="0"/>
                        <a:t>struttura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Collegamenti</a:t>
                      </a:r>
                    </a:p>
                    <a:p>
                      <a:pPr algn="ctr"/>
                      <a:r>
                        <a:rPr lang="it-IT" sz="800" b="1" dirty="0" smtClean="0"/>
                        <a:t>laterali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Tipo di</a:t>
                      </a:r>
                    </a:p>
                    <a:p>
                      <a:pPr algn="ctr"/>
                      <a:r>
                        <a:rPr lang="it-IT" sz="800" b="1" dirty="0" smtClean="0"/>
                        <a:t>decentramento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Età e</a:t>
                      </a:r>
                    </a:p>
                    <a:p>
                      <a:pPr algn="ctr"/>
                      <a:r>
                        <a:rPr lang="it-IT" sz="800" b="1" dirty="0" smtClean="0"/>
                        <a:t>dimensione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Sistema</a:t>
                      </a:r>
                    </a:p>
                    <a:p>
                      <a:pPr algn="ctr"/>
                      <a:r>
                        <a:rPr lang="it-IT" sz="800" b="1" dirty="0" smtClean="0"/>
                        <a:t>Tecnico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Ambiente</a:t>
                      </a:r>
                      <a:endParaRPr lang="it-IT" sz="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b="1" dirty="0" smtClean="0"/>
                        <a:t>Potere</a:t>
                      </a:r>
                    </a:p>
                    <a:p>
                      <a:pPr algn="ctr"/>
                      <a:r>
                        <a:rPr lang="it-IT" sz="800" b="1" baseline="0" dirty="0" smtClean="0"/>
                        <a:t>e moda</a:t>
                      </a:r>
                      <a:endParaRPr lang="it-IT" sz="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Struttura</a:t>
                      </a:r>
                    </a:p>
                    <a:p>
                      <a:pPr algn="ctr"/>
                      <a:r>
                        <a:rPr lang="it-IT" sz="800" dirty="0" smtClean="0"/>
                        <a:t>semplice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Supervisione</a:t>
                      </a:r>
                    </a:p>
                    <a:p>
                      <a:pPr algn="ctr"/>
                      <a:r>
                        <a:rPr lang="it-IT" sz="800" dirty="0" smtClean="0"/>
                        <a:t>diretta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Vertice</a:t>
                      </a:r>
                    </a:p>
                    <a:p>
                      <a:pPr algn="ctr"/>
                      <a:r>
                        <a:rPr lang="it-IT" sz="800" dirty="0" smtClean="0"/>
                        <a:t>strategico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No specializzazione</a:t>
                      </a:r>
                      <a:r>
                        <a:rPr lang="it-IT" sz="800" baseline="0" dirty="0" smtClean="0"/>
                        <a:t> </a:t>
                      </a:r>
                    </a:p>
                    <a:p>
                      <a:pPr algn="ctr"/>
                      <a:r>
                        <a:rPr lang="it-IT" sz="800" baseline="0" dirty="0" smtClean="0"/>
                        <a:t>No formalizzazione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No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Accentramento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Giovani</a:t>
                      </a:r>
                    </a:p>
                    <a:p>
                      <a:pPr algn="ctr"/>
                      <a:r>
                        <a:rPr lang="it-IT" sz="800" dirty="0" smtClean="0"/>
                        <a:t>Piccole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Non sofisticato</a:t>
                      </a:r>
                      <a:endParaRPr lang="it-IT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Semplice</a:t>
                      </a:r>
                    </a:p>
                    <a:p>
                      <a:pPr algn="ctr"/>
                      <a:r>
                        <a:rPr lang="it-IT" sz="800" dirty="0" smtClean="0"/>
                        <a:t>Dinamico</a:t>
                      </a:r>
                    </a:p>
                    <a:p>
                      <a:pPr algn="ctr"/>
                      <a:r>
                        <a:rPr lang="it-IT" sz="800" dirty="0" smtClean="0"/>
                        <a:t>Ostile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Bisogno </a:t>
                      </a:r>
                    </a:p>
                    <a:p>
                      <a:pPr algn="ctr"/>
                      <a:r>
                        <a:rPr lang="it-IT" sz="800" dirty="0" smtClean="0"/>
                        <a:t>di potere</a:t>
                      </a:r>
                    </a:p>
                    <a:p>
                      <a:pPr algn="ctr"/>
                      <a:r>
                        <a:rPr lang="it-IT" sz="800" dirty="0" smtClean="0"/>
                        <a:t>del vertice</a:t>
                      </a:r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Non di moda</a:t>
                      </a:r>
                      <a:endParaRPr lang="it-IT" sz="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Burocrazia</a:t>
                      </a:r>
                    </a:p>
                    <a:p>
                      <a:pPr algn="ctr"/>
                      <a:r>
                        <a:rPr lang="it-IT" sz="800" dirty="0" smtClean="0"/>
                        <a:t>Meccanica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Standaridzz</a:t>
                      </a:r>
                      <a:r>
                        <a:rPr lang="it-IT" sz="800" dirty="0" smtClean="0"/>
                        <a:t>.</a:t>
                      </a:r>
                    </a:p>
                    <a:p>
                      <a:pPr algn="ctr"/>
                      <a:r>
                        <a:rPr lang="it-IT" sz="800" dirty="0" smtClean="0"/>
                        <a:t>processi</a:t>
                      </a:r>
                      <a:r>
                        <a:rPr lang="it-IT" sz="800" baseline="0" dirty="0" smtClean="0"/>
                        <a:t> lavoro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Tecno-</a:t>
                      </a:r>
                    </a:p>
                    <a:p>
                      <a:pPr algn="ctr"/>
                      <a:r>
                        <a:rPr lang="it-IT" sz="800" dirty="0" smtClean="0"/>
                        <a:t>struttura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Specializzazione</a:t>
                      </a:r>
                    </a:p>
                    <a:p>
                      <a:pPr algn="ctr"/>
                      <a:r>
                        <a:rPr lang="it-IT" sz="800" dirty="0" smtClean="0"/>
                        <a:t>Formalizzazione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Funzione</a:t>
                      </a:r>
                    </a:p>
                    <a:p>
                      <a:pPr algn="ctr"/>
                      <a:r>
                        <a:rPr lang="it-IT" sz="800" dirty="0" smtClean="0"/>
                        <a:t>Grandi unità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Pianificazione</a:t>
                      </a:r>
                    </a:p>
                    <a:p>
                      <a:pPr algn="ctr"/>
                      <a:r>
                        <a:rPr lang="it-IT" sz="800" dirty="0" smtClean="0"/>
                        <a:t>dell’azione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Orizzontale </a:t>
                      </a:r>
                    </a:p>
                    <a:p>
                      <a:pPr algn="ctr"/>
                      <a:r>
                        <a:rPr lang="it-IT" sz="800" dirty="0" smtClean="0"/>
                        <a:t>selettivo</a:t>
                      </a:r>
                    </a:p>
                    <a:p>
                      <a:pPr algn="ctr"/>
                      <a:r>
                        <a:rPr lang="it-IT" sz="800" dirty="0" smtClean="0"/>
                        <a:t>limitato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Vecchie</a:t>
                      </a:r>
                    </a:p>
                    <a:p>
                      <a:pPr algn="ctr"/>
                      <a:r>
                        <a:rPr lang="it-IT" sz="800" dirty="0" smtClean="0"/>
                        <a:t>Grandi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Regolato ma</a:t>
                      </a:r>
                      <a:endParaRPr lang="it-IT" sz="800" dirty="0" smtClean="0"/>
                    </a:p>
                    <a:p>
                      <a:pPr algn="ctr"/>
                      <a:r>
                        <a:rPr lang="it-IT" sz="800" dirty="0" smtClean="0"/>
                        <a:t>non </a:t>
                      </a:r>
                      <a:r>
                        <a:rPr lang="it-IT" sz="800" dirty="0" smtClean="0"/>
                        <a:t>automatizzato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Semplice</a:t>
                      </a:r>
                    </a:p>
                    <a:p>
                      <a:pPr algn="ctr"/>
                      <a:r>
                        <a:rPr lang="it-IT" sz="800" dirty="0" smtClean="0"/>
                        <a:t>Stabile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Controllo</a:t>
                      </a:r>
                    </a:p>
                    <a:p>
                      <a:pPr algn="ctr"/>
                      <a:r>
                        <a:rPr lang="it-IT" sz="800" dirty="0" smtClean="0"/>
                        <a:t>esterno</a:t>
                      </a:r>
                    </a:p>
                    <a:p>
                      <a:pPr algn="ctr"/>
                      <a:r>
                        <a:rPr lang="it-IT" sz="800" dirty="0" smtClean="0"/>
                        <a:t>Non di moda</a:t>
                      </a:r>
                      <a:endParaRPr lang="it-IT" sz="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Burocrazia</a:t>
                      </a:r>
                    </a:p>
                    <a:p>
                      <a:pPr algn="ctr"/>
                      <a:r>
                        <a:rPr lang="it-IT" sz="800" dirty="0" smtClean="0"/>
                        <a:t>Professionale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Standardizz</a:t>
                      </a:r>
                      <a:r>
                        <a:rPr lang="it-IT" sz="800" dirty="0" smtClean="0"/>
                        <a:t>.</a:t>
                      </a:r>
                    </a:p>
                    <a:p>
                      <a:pPr algn="ctr"/>
                      <a:r>
                        <a:rPr lang="it-IT" sz="800" dirty="0" smtClean="0"/>
                        <a:t>capacità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Nucleo</a:t>
                      </a:r>
                    </a:p>
                    <a:p>
                      <a:pPr algn="ctr"/>
                      <a:r>
                        <a:rPr lang="it-IT" sz="800" dirty="0" smtClean="0"/>
                        <a:t>operativo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Specializzazione</a:t>
                      </a:r>
                      <a:endParaRPr lang="it-IT" sz="800" baseline="0" dirty="0" smtClean="0"/>
                    </a:p>
                    <a:p>
                      <a:pPr algn="ctr"/>
                      <a:r>
                        <a:rPr lang="it-IT" sz="800" baseline="0" dirty="0" smtClean="0"/>
                        <a:t>orizzontale</a:t>
                      </a:r>
                    </a:p>
                    <a:p>
                      <a:pPr algn="ctr"/>
                      <a:r>
                        <a:rPr lang="it-IT" sz="800" baseline="0" dirty="0" smtClean="0"/>
                        <a:t>ma non verticale</a:t>
                      </a:r>
                    </a:p>
                    <a:p>
                      <a:pPr algn="ctr"/>
                      <a:r>
                        <a:rPr lang="it-IT" sz="800" baseline="0" dirty="0" smtClean="0"/>
                        <a:t>Formazione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Funzione</a:t>
                      </a:r>
                    </a:p>
                    <a:p>
                      <a:pPr algn="ctr"/>
                      <a:r>
                        <a:rPr lang="it-IT" sz="800" dirty="0" smtClean="0"/>
                        <a:t>e mercato</a:t>
                      </a:r>
                    </a:p>
                    <a:p>
                      <a:pPr algn="ctr"/>
                      <a:r>
                        <a:rPr lang="it-IT" sz="800" dirty="0" smtClean="0"/>
                        <a:t>coincidono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Orizzontale e</a:t>
                      </a:r>
                    </a:p>
                    <a:p>
                      <a:pPr algn="ctr"/>
                      <a:r>
                        <a:rPr lang="it-IT" sz="800" dirty="0" smtClean="0"/>
                        <a:t>verticale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Non regolato</a:t>
                      </a:r>
                    </a:p>
                    <a:p>
                      <a:pPr algn="ctr"/>
                      <a:r>
                        <a:rPr lang="it-IT" sz="800" dirty="0" smtClean="0"/>
                        <a:t>Non sofisticato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Complesso</a:t>
                      </a:r>
                    </a:p>
                    <a:p>
                      <a:pPr algn="ctr"/>
                      <a:r>
                        <a:rPr lang="it-IT" sz="800" dirty="0" smtClean="0"/>
                        <a:t>Stabile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Di moda</a:t>
                      </a:r>
                      <a:endParaRPr lang="it-IT" sz="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Soluzione</a:t>
                      </a:r>
                    </a:p>
                    <a:p>
                      <a:pPr algn="ctr"/>
                      <a:r>
                        <a:rPr lang="it-IT" sz="800" dirty="0" smtClean="0"/>
                        <a:t>Divisionale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err="1" smtClean="0"/>
                        <a:t>Standardizz</a:t>
                      </a:r>
                      <a:r>
                        <a:rPr lang="it-IT" sz="800" dirty="0" smtClean="0"/>
                        <a:t>.</a:t>
                      </a:r>
                    </a:p>
                    <a:p>
                      <a:pPr algn="ctr"/>
                      <a:r>
                        <a:rPr lang="it-IT" sz="800" dirty="0" smtClean="0"/>
                        <a:t>output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Linea</a:t>
                      </a:r>
                    </a:p>
                    <a:p>
                      <a:pPr algn="ctr"/>
                      <a:r>
                        <a:rPr lang="it-IT" sz="800" dirty="0" smtClean="0"/>
                        <a:t>intermedia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Mercato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Controllo</a:t>
                      </a:r>
                      <a:r>
                        <a:rPr lang="it-IT" sz="800" baseline="0" dirty="0" smtClean="0"/>
                        <a:t> della</a:t>
                      </a:r>
                    </a:p>
                    <a:p>
                      <a:pPr algn="ctr"/>
                      <a:r>
                        <a:rPr lang="it-IT" sz="800" baseline="0" dirty="0" smtClean="0"/>
                        <a:t>performance</a:t>
                      </a:r>
                      <a:endParaRPr lang="it-IT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Verticale</a:t>
                      </a:r>
                    </a:p>
                    <a:p>
                      <a:pPr algn="ctr"/>
                      <a:r>
                        <a:rPr lang="it-IT" sz="800" dirty="0" smtClean="0"/>
                        <a:t>parallelo</a:t>
                      </a:r>
                    </a:p>
                    <a:p>
                      <a:pPr algn="ctr"/>
                      <a:r>
                        <a:rPr lang="it-IT" sz="800" dirty="0" smtClean="0"/>
                        <a:t>limitato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Vecchie</a:t>
                      </a:r>
                    </a:p>
                    <a:p>
                      <a:pPr algn="ctr"/>
                      <a:r>
                        <a:rPr lang="it-IT" sz="800" dirty="0" smtClean="0"/>
                        <a:t>Grandi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Eterogeneo</a:t>
                      </a:r>
                    </a:p>
                    <a:p>
                      <a:pPr algn="ctr"/>
                      <a:r>
                        <a:rPr lang="it-IT" sz="800" dirty="0" smtClean="0"/>
                        <a:t>Mercati diversificati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Bisogno</a:t>
                      </a:r>
                    </a:p>
                    <a:p>
                      <a:pPr algn="ctr"/>
                      <a:r>
                        <a:rPr lang="it-IT" sz="800" dirty="0" smtClean="0"/>
                        <a:t>di potere</a:t>
                      </a:r>
                    </a:p>
                    <a:p>
                      <a:pPr algn="ctr"/>
                      <a:r>
                        <a:rPr lang="it-IT" sz="800" dirty="0" smtClean="0"/>
                        <a:t>della linea</a:t>
                      </a:r>
                    </a:p>
                    <a:p>
                      <a:pPr algn="ctr"/>
                      <a:r>
                        <a:rPr lang="it-IT" sz="800" dirty="0" smtClean="0"/>
                        <a:t>Di </a:t>
                      </a:r>
                      <a:r>
                        <a:rPr lang="it-IT" sz="800" dirty="0" smtClean="0"/>
                        <a:t>moda</a:t>
                      </a:r>
                      <a:endParaRPr lang="it-IT" sz="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Adhocrazia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Adattamento</a:t>
                      </a:r>
                    </a:p>
                    <a:p>
                      <a:pPr algn="ctr"/>
                      <a:r>
                        <a:rPr lang="it-IT" sz="800" dirty="0" smtClean="0"/>
                        <a:t>reciproco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Staff di</a:t>
                      </a:r>
                    </a:p>
                    <a:p>
                      <a:pPr algn="ctr"/>
                      <a:r>
                        <a:rPr lang="it-IT" sz="800" dirty="0" smtClean="0"/>
                        <a:t>supporto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Specializzazione</a:t>
                      </a:r>
                      <a:endParaRPr lang="it-IT" sz="800" baseline="0" dirty="0" smtClean="0"/>
                    </a:p>
                    <a:p>
                      <a:pPr algn="ctr"/>
                      <a:r>
                        <a:rPr lang="it-IT" sz="800" baseline="0" dirty="0" smtClean="0"/>
                        <a:t>orizzontale</a:t>
                      </a:r>
                    </a:p>
                    <a:p>
                      <a:pPr algn="ctr"/>
                      <a:r>
                        <a:rPr lang="it-IT" sz="800" baseline="0" dirty="0" smtClean="0"/>
                        <a:t>ma non verticale</a:t>
                      </a:r>
                    </a:p>
                    <a:p>
                      <a:pPr algn="ctr"/>
                      <a:r>
                        <a:rPr lang="it-IT" sz="800" baseline="0" dirty="0" smtClean="0"/>
                        <a:t>Formazione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Funzione</a:t>
                      </a:r>
                    </a:p>
                    <a:p>
                      <a:pPr algn="ctr"/>
                      <a:r>
                        <a:rPr lang="it-IT" sz="800" dirty="0" smtClean="0"/>
                        <a:t>e mercato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Meccanismi di collegamento</a:t>
                      </a:r>
                    </a:p>
                    <a:p>
                      <a:pPr algn="ctr"/>
                      <a:r>
                        <a:rPr lang="it-IT" sz="800" dirty="0" smtClean="0"/>
                        <a:t>Struttura </a:t>
                      </a:r>
                      <a:r>
                        <a:rPr lang="it-IT" sz="800" dirty="0" smtClean="0"/>
                        <a:t>a</a:t>
                      </a:r>
                    </a:p>
                    <a:p>
                      <a:pPr algn="ctr"/>
                      <a:r>
                        <a:rPr lang="it-IT" sz="800" dirty="0" smtClean="0"/>
                        <a:t>matrice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Orizzontale e</a:t>
                      </a:r>
                    </a:p>
                    <a:p>
                      <a:pPr algn="ctr"/>
                      <a:r>
                        <a:rPr lang="it-IT" sz="800" dirty="0" smtClean="0"/>
                        <a:t>verticale</a:t>
                      </a:r>
                    </a:p>
                    <a:p>
                      <a:pPr algn="ctr"/>
                      <a:r>
                        <a:rPr lang="it-IT" sz="800" dirty="0" smtClean="0"/>
                        <a:t>selettivo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Giovane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Sofisticato</a:t>
                      </a:r>
                    </a:p>
                    <a:p>
                      <a:pPr algn="ctr"/>
                      <a:r>
                        <a:rPr lang="it-IT" sz="800" dirty="0" smtClean="0"/>
                        <a:t>Automatizzato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Complesso</a:t>
                      </a:r>
                    </a:p>
                    <a:p>
                      <a:pPr algn="ctr"/>
                      <a:r>
                        <a:rPr lang="it-IT" sz="800" dirty="0" smtClean="0"/>
                        <a:t>Dinamico</a:t>
                      </a:r>
                      <a:endParaRPr lang="it-IT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800" dirty="0" smtClean="0"/>
                        <a:t>Di moda</a:t>
                      </a:r>
                      <a:endParaRPr lang="it-IT" sz="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859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169</Words>
  <Application>Microsoft Office PowerPoint</Application>
  <PresentationFormat>Presentazione su schermo (4:3)</PresentationFormat>
  <Paragraphs>128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</dc:creator>
  <cp:lastModifiedBy>Emilia </cp:lastModifiedBy>
  <cp:revision>4</cp:revision>
  <dcterms:created xsi:type="dcterms:W3CDTF">2015-05-13T10:33:37Z</dcterms:created>
  <dcterms:modified xsi:type="dcterms:W3CDTF">2015-05-14T09:05:11Z</dcterms:modified>
</cp:coreProperties>
</file>